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oppins Bold" charset="1" panose="00000800000000000000"/>
      <p:regular r:id="rId13"/>
    </p:embeddedFont>
    <p:embeddedFont>
      <p:font typeface="Lato" charset="1" panose="020F0502020204030203"/>
      <p:regular r:id="rId14"/>
    </p:embeddedFont>
    <p:embeddedFont>
      <p:font typeface="Poppins" charset="1" panose="00000500000000000000"/>
      <p:regular r:id="rId15"/>
    </p:embeddedFont>
    <p:embeddedFont>
      <p:font typeface="Lato Bold" charset="1" panose="020F05020202040302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51837" y="289333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8665" y="2413563"/>
            <a:ext cx="11411477" cy="422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</a:t>
            </a:r>
          </a:p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AEGIS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2866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96669" y="882426"/>
            <a:ext cx="375516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Joy Yahshua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8665" y="6833868"/>
            <a:ext cx="776292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AI Flood Alerting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9481" y="9244648"/>
            <a:ext cx="3863157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project-aegis.netlify.app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3875" y="0"/>
            <a:ext cx="6904125" cy="10287000"/>
            <a:chOff x="0" y="0"/>
            <a:chExt cx="950116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0116" cy="1415652"/>
            </a:xfrm>
            <a:custGeom>
              <a:avLst/>
              <a:gdLst/>
              <a:ahLst/>
              <a:cxnLst/>
              <a:rect r="r" b="b" t="t" l="l"/>
              <a:pathLst>
                <a:path h="1415652" w="950116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l="-40048" t="0" r="-4665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13069203" cy="8591550"/>
            <a:chOff x="0" y="0"/>
            <a:chExt cx="3442095" cy="22627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42095" cy="2262795"/>
            </a:xfrm>
            <a:custGeom>
              <a:avLst/>
              <a:gdLst/>
              <a:ahLst/>
              <a:cxnLst/>
              <a:rect r="r" b="b" t="t" l="l"/>
              <a:pathLst>
                <a:path h="2262795" w="3442095">
                  <a:moveTo>
                    <a:pt x="11848" y="0"/>
                  </a:moveTo>
                  <a:lnTo>
                    <a:pt x="3430247" y="0"/>
                  </a:lnTo>
                  <a:cubicBezTo>
                    <a:pt x="3436790" y="0"/>
                    <a:pt x="3442095" y="5304"/>
                    <a:pt x="3442095" y="11848"/>
                  </a:cubicBezTo>
                  <a:lnTo>
                    <a:pt x="3442095" y="2250947"/>
                  </a:lnTo>
                  <a:cubicBezTo>
                    <a:pt x="3442095" y="2254090"/>
                    <a:pt x="3440846" y="2257103"/>
                    <a:pt x="3438625" y="2259325"/>
                  </a:cubicBezTo>
                  <a:cubicBezTo>
                    <a:pt x="3436403" y="2261547"/>
                    <a:pt x="3433389" y="2262795"/>
                    <a:pt x="3430247" y="2262795"/>
                  </a:cubicBezTo>
                  <a:lnTo>
                    <a:pt x="11848" y="2262795"/>
                  </a:lnTo>
                  <a:cubicBezTo>
                    <a:pt x="8705" y="2262795"/>
                    <a:pt x="5692" y="2261547"/>
                    <a:pt x="3470" y="2259325"/>
                  </a:cubicBezTo>
                  <a:cubicBezTo>
                    <a:pt x="1248" y="2257103"/>
                    <a:pt x="0" y="2254090"/>
                    <a:pt x="0" y="2250947"/>
                  </a:cubicBezTo>
                  <a:lnTo>
                    <a:pt x="0" y="11848"/>
                  </a:lnTo>
                  <a:cubicBezTo>
                    <a:pt x="0" y="8705"/>
                    <a:pt x="1248" y="5692"/>
                    <a:pt x="3470" y="3470"/>
                  </a:cubicBezTo>
                  <a:cubicBezTo>
                    <a:pt x="5692" y="1248"/>
                    <a:pt x="8705" y="0"/>
                    <a:pt x="11848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42095" cy="2300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2631" y="3782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10777" y="3637216"/>
            <a:ext cx="10598689" cy="490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2"/>
              </a:lnSpc>
            </a:pPr>
            <a:r>
              <a:rPr lang="en-US" sz="2515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Project Aegis is an AI-powered, multi-agent flood alert system designed to generate real-time, localized warnings for specific roads and regions. Built using CrewAI, the system leverages multiple specialized agents that collaborate to assess rainfall data, evaluate flood risk, and generate actionable alert messages.</a:t>
            </a:r>
          </a:p>
          <a:p>
            <a:pPr algn="l">
              <a:lnSpc>
                <a:spcPts val="3522"/>
              </a:lnSpc>
            </a:pPr>
          </a:p>
          <a:p>
            <a:pPr algn="l">
              <a:lnSpc>
                <a:spcPts val="3522"/>
              </a:lnSpc>
            </a:pPr>
            <a:r>
              <a:rPr lang="en-US" sz="2515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By combining LLM-powered reasoning, real-time simulation, and a clean UI, Project Aegis provides a scalable foundation for smart pre-disaster response—and sets the stage for broader applications like landslide or cyclone alerts</a:t>
            </a:r>
          </a:p>
          <a:p>
            <a:pPr algn="l">
              <a:lnSpc>
                <a:spcPts val="352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339023" y="2197518"/>
            <a:ext cx="8757936" cy="1075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5"/>
              </a:lnSpc>
            </a:pPr>
            <a:r>
              <a:rPr lang="en-US" sz="7077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438636" y="4802688"/>
            <a:ext cx="8729104" cy="681625"/>
            <a:chOff x="0" y="0"/>
            <a:chExt cx="2299023" cy="179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023" cy="179523"/>
            </a:xfrm>
            <a:custGeom>
              <a:avLst/>
              <a:gdLst/>
              <a:ahLst/>
              <a:cxnLst/>
              <a:rect r="r" b="b" t="t" l="l"/>
              <a:pathLst>
                <a:path h="179523" w="22990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74588" y="926782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74588" y="4010041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74588" y="7505560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361880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435729">
            <a:off x="-696093" y="-3780464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798106" y="869632"/>
            <a:ext cx="655679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Lack of Real-Time, Localized Flood Alerts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98106" y="1631944"/>
            <a:ext cx="746119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Existing systems don’t provide hyper-local alerts (e.g., specific roads or streets), leading to delayed or irrelevant warnings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059170"/>
            <a:ext cx="5853180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8106" y="3995893"/>
            <a:ext cx="571536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Manual Monitoring is Slow &amp; Inefficient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8106" y="4755988"/>
            <a:ext cx="746119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Disaster teams often rely on manual data analysis, which slows response time and increases the risk of missed alerts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98106" y="7491412"/>
            <a:ext cx="704537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Public and Officials Lack a Unified Alert Platform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8106" y="8251507"/>
            <a:ext cx="7461194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There’s no centralized system combining real-time data, AI decision-making, and a user-friendly interface for both citizens and authorities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1414" y="1920068"/>
            <a:ext cx="13745171" cy="10034901"/>
          </a:xfrm>
          <a:custGeom>
            <a:avLst/>
            <a:gdLst/>
            <a:ahLst/>
            <a:cxnLst/>
            <a:rect r="r" b="b" t="t" l="l"/>
            <a:pathLst>
              <a:path h="10034901" w="1374517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t="0" r="-52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30997" y="2456061"/>
            <a:ext cx="6823913" cy="839660"/>
            <a:chOff x="0" y="0"/>
            <a:chExt cx="1797245" cy="2211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30997" y="3489505"/>
            <a:ext cx="6823913" cy="2112056"/>
            <a:chOff x="0" y="0"/>
            <a:chExt cx="1797245" cy="5562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950446" y="2645563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33090" y="2456061"/>
            <a:ext cx="6823913" cy="839660"/>
            <a:chOff x="0" y="0"/>
            <a:chExt cx="1797245" cy="2211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33090" y="3489505"/>
            <a:ext cx="6823913" cy="2112056"/>
            <a:chOff x="0" y="0"/>
            <a:chExt cx="1797245" cy="5562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D944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830997" y="6287361"/>
            <a:ext cx="6823913" cy="839660"/>
            <a:chOff x="0" y="0"/>
            <a:chExt cx="1797245" cy="2211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30997" y="7320805"/>
            <a:ext cx="6823913" cy="2112056"/>
            <a:chOff x="0" y="0"/>
            <a:chExt cx="1797245" cy="5562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7950446" y="647686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633090" y="6287361"/>
            <a:ext cx="6823913" cy="839660"/>
            <a:chOff x="0" y="0"/>
            <a:chExt cx="1797245" cy="22114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633090" y="7320805"/>
            <a:ext cx="6823913" cy="2112056"/>
            <a:chOff x="0" y="0"/>
            <a:chExt cx="1797245" cy="55626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5753800" y="647686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764658" y="2647291"/>
            <a:ext cx="446341" cy="457200"/>
          </a:xfrm>
          <a:custGeom>
            <a:avLst/>
            <a:gdLst/>
            <a:ahLst/>
            <a:cxnLst/>
            <a:rect r="r" b="b" t="t" l="l"/>
            <a:pathLst>
              <a:path h="457200" w="446341">
                <a:moveTo>
                  <a:pt x="0" y="0"/>
                </a:moveTo>
                <a:lnTo>
                  <a:pt x="446342" y="0"/>
                </a:lnTo>
                <a:lnTo>
                  <a:pt x="44634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306861" y="2640941"/>
            <a:ext cx="5156971" cy="37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  <a:spcBef>
                <a:spcPct val="0"/>
              </a:spcBef>
            </a:pPr>
            <a:r>
              <a:rPr lang="en-US" b="true" sz="2195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MINUTE LEVEL FLOOD ALERTS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306861" y="3940061"/>
            <a:ext cx="5872185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very precise level of flood alerts and suggestions based on your unique situation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525413" y="732618"/>
            <a:ext cx="923717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OUR SOLUTION?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08954" y="26314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AHEAD OF THE CURVE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108954" y="39400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Provides alerts before such a situation arises based on real-time rain levels,past history,road conditions and local terrain.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306861" y="64627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SWIFT MESSAGING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306861" y="77713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use sms messaging to alert our users and ensure everyone is saved even if they dont have our application.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108954" y="64627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PUBLIC DASHBOARD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108954" y="77713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responsive, hosted dashboard (Netlify) shows real-time data in a clean UI, and acts as a tool for citizen and official access.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4491" y="-3015084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011079" y="-275965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38056" y="1019175"/>
            <a:ext cx="7903418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</a:t>
            </a:r>
          </a:p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DETAILS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9383" y="4272232"/>
            <a:ext cx="16649233" cy="332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5"/>
              </a:lnSpc>
            </a:pPr>
            <a:r>
              <a:rPr lang="en-US" sz="3775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&gt; Vision Board : ReactJS, vite, netlify.</a:t>
            </a:r>
          </a:p>
          <a:p>
            <a:pPr algn="l">
              <a:lnSpc>
                <a:spcPts val="5285"/>
              </a:lnSpc>
            </a:pPr>
            <a:r>
              <a:rPr lang="en-US" sz="3775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&gt; Protype : Terminal</a:t>
            </a:r>
          </a:p>
          <a:p>
            <a:pPr algn="l">
              <a:lnSpc>
                <a:spcPts val="5285"/>
              </a:lnSpc>
            </a:pPr>
            <a:r>
              <a:rPr lang="en-US" sz="3775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&gt; AI Framework : CrewAI </a:t>
            </a:r>
          </a:p>
          <a:p>
            <a:pPr algn="l">
              <a:lnSpc>
                <a:spcPts val="5285"/>
              </a:lnSpc>
            </a:pPr>
            <a:r>
              <a:rPr lang="en-US" sz="3775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&gt; LLM Model : Gemini 2.5 flash/pro</a:t>
            </a:r>
          </a:p>
          <a:p>
            <a:pPr algn="l">
              <a:lnSpc>
                <a:spcPts val="5285"/>
              </a:lnSpc>
            </a:pPr>
            <a:r>
              <a:rPr lang="en-US" sz="3775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&gt; Agentic Pipeline : Meteorologist → Risk Analyst Agent → Alert Coordinator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4491" y="-3015084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011079" y="-275965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94363" y="2202106"/>
            <a:ext cx="10674385" cy="7056194"/>
          </a:xfrm>
          <a:custGeom>
            <a:avLst/>
            <a:gdLst/>
            <a:ahLst/>
            <a:cxnLst/>
            <a:rect r="r" b="b" t="t" l="l"/>
            <a:pathLst>
              <a:path h="7056194" w="10674385">
                <a:moveTo>
                  <a:pt x="0" y="0"/>
                </a:moveTo>
                <a:lnTo>
                  <a:pt x="10674385" y="0"/>
                </a:lnTo>
                <a:lnTo>
                  <a:pt x="10674385" y="7056194"/>
                </a:lnTo>
                <a:lnTo>
                  <a:pt x="0" y="7056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94" r="0" b="-394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06297" y="7368676"/>
            <a:ext cx="2501774" cy="1583548"/>
            <a:chOff x="0" y="0"/>
            <a:chExt cx="658904" cy="4170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8904" cy="417066"/>
            </a:xfrm>
            <a:custGeom>
              <a:avLst/>
              <a:gdLst/>
              <a:ahLst/>
              <a:cxnLst/>
              <a:rect r="r" b="b" t="t" l="l"/>
              <a:pathLst>
                <a:path h="417066" w="658904">
                  <a:moveTo>
                    <a:pt x="0" y="0"/>
                  </a:moveTo>
                  <a:lnTo>
                    <a:pt x="658904" y="0"/>
                  </a:lnTo>
                  <a:lnTo>
                    <a:pt x="658904" y="417066"/>
                  </a:lnTo>
                  <a:lnTo>
                    <a:pt x="0" y="4170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58904" cy="455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400746" y="1019175"/>
            <a:ext cx="946161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ARCHITECTURE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387621" y="7688664"/>
            <a:ext cx="2640900" cy="943573"/>
            <a:chOff x="0" y="0"/>
            <a:chExt cx="695546" cy="2485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5546" cy="248513"/>
            </a:xfrm>
            <a:custGeom>
              <a:avLst/>
              <a:gdLst/>
              <a:ahLst/>
              <a:cxnLst/>
              <a:rect r="r" b="b" t="t" l="l"/>
              <a:pathLst>
                <a:path h="248513" w="695546">
                  <a:moveTo>
                    <a:pt x="0" y="0"/>
                  </a:moveTo>
                  <a:lnTo>
                    <a:pt x="695546" y="0"/>
                  </a:lnTo>
                  <a:lnTo>
                    <a:pt x="695546" y="248513"/>
                  </a:lnTo>
                  <a:lnTo>
                    <a:pt x="0" y="24851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95546" cy="286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2100837">
            <a:off x="8982673" y="428119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8665" y="3213525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669" y="882426"/>
            <a:ext cx="453537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Joy Yahshua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9481" y="9244648"/>
            <a:ext cx="357214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Project-aegis.netlify.app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8665" y="5417085"/>
            <a:ext cx="11411477" cy="83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2866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DAGuwY_Mmj8</dc:identifier>
  <dcterms:modified xsi:type="dcterms:W3CDTF">2011-08-01T06:04:30Z</dcterms:modified>
  <cp:revision>1</cp:revision>
  <dc:title>project aegis</dc:title>
</cp:coreProperties>
</file>